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74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1" r:id="rId11"/>
    <p:sldId id="263" r:id="rId12"/>
    <p:sldId id="267" r:id="rId13"/>
    <p:sldId id="270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D79A1-7F2A-4A79-9EE3-E4406D868717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F033-80A8-4BBC-9BBE-92579E41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AF033-80A8-4BBC-9BBE-92579E411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5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BAE43D3-F04A-48D4-BA4D-0148C2491B53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077A5-0EAA-4823-861F-E8CBF3FFB9B0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28E4-4F10-4C4C-8C73-648D53722FAF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84A6-2D72-477C-9CB9-C23D5B735F84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2652-1A2F-4CBF-B7F9-C4C23850D455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C940-D540-4F77-8BF2-8092961BCA88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C824-32A9-47B0-A36F-9225A941F79B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1ED2-AB27-439F-A47B-148DF87ABFA2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B5F9-2C3A-4315-9E12-5A7332F605DF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DC3D-F5D7-4112-A61B-BA47A5EAD457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FD7F-0497-4E7F-A0B6-F9FF99400757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5E5-3AC3-4583-9C2F-C9A5E22A9D9E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4C75-5868-45DA-ABD6-2E4339EA0F86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6FA2-2117-402D-897F-5B866263D2B8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12FA-B2BF-4378-B0CD-1EC9E3E3398D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ED36B-620C-4298-96DC-04C9BD9DE8BC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789A-521E-4D74-B73C-2057218D48E2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DCCA4C-E0B8-447D-89D4-C22FC0CF651F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69" y="2356104"/>
            <a:ext cx="7620000" cy="345314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/>
          <a:lstStyle/>
          <a:p>
            <a:fld id="{61C79ABE-975C-4B62-AF1F-6200AB1E3404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Hydrocarbon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Dangerous effects of fracking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It required 8 million liters of water that enough to fill the daily usage of 6500 family for their daily consumption.</a:t>
            </a:r>
          </a:p>
          <a:p>
            <a:r>
              <a:rPr lang="en-US" dirty="0" smtClean="0"/>
              <a:t>And several liters of chemicals of poured into the earth surface.</a:t>
            </a:r>
          </a:p>
          <a:p>
            <a:r>
              <a:rPr lang="en-US" dirty="0" smtClean="0"/>
              <a:t>After some reaction the fracking fluid is removed out.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BAB5-A853-400A-8D98-3D32F5A3F3C2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country uses hydrocarbon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United states</a:t>
            </a:r>
          </a:p>
          <a:p>
            <a:r>
              <a:rPr lang="en-US" dirty="0" smtClean="0"/>
              <a:t>Japan</a:t>
            </a:r>
          </a:p>
          <a:p>
            <a:r>
              <a:rPr lang="en-US" dirty="0" smtClean="0"/>
              <a:t>China</a:t>
            </a:r>
          </a:p>
          <a:p>
            <a:r>
              <a:rPr lang="en-US" dirty="0" smtClean="0"/>
              <a:t>South Korea</a:t>
            </a:r>
          </a:p>
          <a:p>
            <a:r>
              <a:rPr lang="en-US" dirty="0" smtClean="0"/>
              <a:t>Russia</a:t>
            </a:r>
          </a:p>
          <a:p>
            <a:r>
              <a:rPr lang="en-US" dirty="0"/>
              <a:t>Saudi </a:t>
            </a:r>
            <a:r>
              <a:rPr lang="en-US" dirty="0" smtClean="0"/>
              <a:t>Arabia</a:t>
            </a:r>
          </a:p>
          <a:p>
            <a:r>
              <a:rPr lang="en-US" dirty="0" smtClean="0"/>
              <a:t>Brazil</a:t>
            </a:r>
          </a:p>
          <a:p>
            <a:r>
              <a:rPr lang="en-US" dirty="0"/>
              <a:t>Germany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9777-3458-4684-8405-DD6C36D0E124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424221"/>
            <a:ext cx="9459913" cy="579596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B169-BA16-4841-9A61-B68F3ED1C290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take hydrocarbons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hydrocarbon can be extracted from waste which we throw day by day.</a:t>
            </a:r>
            <a:endParaRPr lang="en-US" dirty="0"/>
          </a:p>
          <a:p>
            <a:r>
              <a:rPr lang="en-US" dirty="0" smtClean="0"/>
              <a:t>Coal and petroleum 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B2CA-8979-4B2C-B425-4C61342AC217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we get from waste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4" y="1769650"/>
            <a:ext cx="8126569" cy="468266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50FE-1906-4834-8A78-013C7632865D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45" y="862883"/>
            <a:ext cx="9388698" cy="517730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C4F9-2D70-43AD-A756-A663A20C9E03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75" y="1996225"/>
            <a:ext cx="3838575" cy="43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4563" y="1159099"/>
            <a:ext cx="689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lgerian" panose="04020705040A02060702" pitchFamily="82" charset="0"/>
              </a:rPr>
              <a:t>               ANY QUERIES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28B0-CE30-48C8-B16B-218B811C9356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7087" y="1171978"/>
            <a:ext cx="6817217" cy="1738647"/>
          </a:xfrm>
        </p:spPr>
        <p:txBody>
          <a:bodyPr anchor="t"/>
          <a:lstStyle/>
          <a:p>
            <a:pPr algn="ctr"/>
            <a:r>
              <a:rPr lang="en-US" dirty="0" smtClean="0"/>
              <a:t>HYDROCARBON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2023" y="4385732"/>
            <a:ext cx="3188102" cy="1405467"/>
          </a:xfrm>
        </p:spPr>
        <p:txBody>
          <a:bodyPr/>
          <a:lstStyle/>
          <a:p>
            <a:pPr algn="l"/>
            <a:r>
              <a:rPr lang="en-US" dirty="0" smtClean="0"/>
              <a:t>Presented BY:</a:t>
            </a:r>
          </a:p>
          <a:p>
            <a:pPr algn="l"/>
            <a:r>
              <a:rPr lang="en-US" dirty="0" smtClean="0"/>
              <a:t>C.VISHAAL(15BCS2113)</a:t>
            </a:r>
          </a:p>
          <a:p>
            <a:pPr algn="l"/>
            <a:r>
              <a:rPr lang="en-US" dirty="0" err="1" smtClean="0"/>
              <a:t>SHEikh</a:t>
            </a:r>
            <a:r>
              <a:rPr lang="en-US" dirty="0" smtClean="0"/>
              <a:t> </a:t>
            </a:r>
            <a:r>
              <a:rPr lang="en-US" dirty="0" err="1" smtClean="0"/>
              <a:t>abutahir</a:t>
            </a:r>
            <a:r>
              <a:rPr lang="en-US" dirty="0" smtClean="0"/>
              <a:t>(15BCS2305)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006" y="4559121"/>
            <a:ext cx="30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GUIDED BY :</a:t>
            </a:r>
          </a:p>
          <a:p>
            <a:r>
              <a:rPr lang="en-US" dirty="0" smtClean="0"/>
              <a:t>MISS S.GOWRI(AP/S&amp;H)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411" y="1171978"/>
            <a:ext cx="2369714" cy="2206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6" y="1171978"/>
            <a:ext cx="2369714" cy="22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HYDROCARBON MEANS?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84" y="120931"/>
            <a:ext cx="1613424" cy="1613424"/>
          </a:xfrm>
        </p:spPr>
      </p:pic>
      <p:sp>
        <p:nvSpPr>
          <p:cNvPr id="5" name="TextBox 4"/>
          <p:cNvSpPr txBox="1"/>
          <p:nvPr/>
        </p:nvSpPr>
        <p:spPr>
          <a:xfrm>
            <a:off x="1146220" y="2408349"/>
            <a:ext cx="9234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HYDROCARBON:</a:t>
            </a:r>
          </a:p>
          <a:p>
            <a:pPr>
              <a:buClr>
                <a:srgbClr val="FF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hydrocarbon is defined as the mixture of an hydrogen and carbon in different in the count of hydrogen and carbon molecules.</a:t>
            </a:r>
          </a:p>
          <a:p>
            <a:pPr>
              <a:buClr>
                <a:srgbClr val="FF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17" y="3953880"/>
            <a:ext cx="2886075" cy="20669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EF6B-0ED7-4EDF-AF36-44A28331C3FD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hydrocarbon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056446"/>
          </a:xfrm>
        </p:spPr>
        <p:txBody>
          <a:bodyPr anchor="t"/>
          <a:lstStyle/>
          <a:p>
            <a:r>
              <a:rPr lang="en-US" dirty="0" smtClean="0"/>
              <a:t>Methane</a:t>
            </a:r>
          </a:p>
          <a:p>
            <a:r>
              <a:rPr lang="en-US" dirty="0" smtClean="0"/>
              <a:t>Ethane</a:t>
            </a:r>
          </a:p>
          <a:p>
            <a:r>
              <a:rPr lang="en-US" dirty="0" smtClean="0"/>
              <a:t>Propane</a:t>
            </a:r>
          </a:p>
          <a:p>
            <a:r>
              <a:rPr lang="en-US" dirty="0" smtClean="0"/>
              <a:t>Butane .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96" y="2033889"/>
            <a:ext cx="6025524" cy="43292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23EB-68BF-4372-9C12-6E8761957402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45205"/>
            <a:ext cx="10131425" cy="1456267"/>
          </a:xfrm>
        </p:spPr>
        <p:txBody>
          <a:bodyPr/>
          <a:lstStyle/>
          <a:p>
            <a:r>
              <a:rPr lang="en-US" dirty="0" smtClean="0"/>
              <a:t> what can we do with hydrocarbon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hydrocarbon are found in the core of earth .</a:t>
            </a:r>
          </a:p>
          <a:p>
            <a:r>
              <a:rPr lang="en-US" dirty="0" smtClean="0"/>
              <a:t>They are used to create electricity .</a:t>
            </a:r>
          </a:p>
          <a:p>
            <a:r>
              <a:rPr lang="en-US" dirty="0" smtClean="0"/>
              <a:t>The reduces the money used in extraction of other fuels.</a:t>
            </a:r>
          </a:p>
          <a:p>
            <a:r>
              <a:rPr lang="en-US" dirty="0" smtClean="0"/>
              <a:t>Small amount of hydrocarbon gives more 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95" y="1827667"/>
            <a:ext cx="3830099" cy="427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01A4-5A82-41F2-A829-8D6553BADF81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9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is extracted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8123348" cy="3649133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hydrocarbon is extracted from the earth surface 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removing the hydrocarbon required water sand and chemicals and the technique is called fracking.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fracking the earth is drilled for several kilometer under the earth and the shaft is moved to the materials that has hydrocarbon.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fracking fluid is passed and the sand is used to keep the cracks from closing again the chemicals are used to bring the hydrocarbon out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50" y="1079387"/>
            <a:ext cx="3137100" cy="498227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7BBA-AB42-4D52-BBCB-48C94802B6FC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1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neduvasal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61764"/>
            <a:ext cx="10131425" cy="2172354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neduvasal plays the major role in exposing the problem of the hydrocarbon 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they oppose it 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place located 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tanjore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41" y="1337733"/>
            <a:ext cx="2542582" cy="5323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FBBD-F61A-4CDF-AAC6-A19851ED604E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they oppose it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hydrocarbon plays the major role in the power source .</a:t>
            </a:r>
          </a:p>
          <a:p>
            <a:r>
              <a:rPr lang="en-US" dirty="0" smtClean="0"/>
              <a:t>The major problem is the source is near the living area .</a:t>
            </a:r>
          </a:p>
          <a:p>
            <a:r>
              <a:rPr lang="en-US" dirty="0" smtClean="0"/>
              <a:t>The toxic gas is exposed in </a:t>
            </a:r>
            <a:r>
              <a:rPr lang="en-US" dirty="0" err="1" smtClean="0"/>
              <a:t>tamil</a:t>
            </a:r>
            <a:r>
              <a:rPr lang="en-US" dirty="0" smtClean="0"/>
              <a:t> </a:t>
            </a:r>
            <a:r>
              <a:rPr lang="en-US" dirty="0" err="1" smtClean="0"/>
              <a:t>nadu</a:t>
            </a:r>
            <a:r>
              <a:rPr lang="en-US" dirty="0" smtClean="0"/>
              <a:t> we already suffering from water scarcity so if they take hydrocarbon they need lot of water and they have to add chemicals creates the major impact of our farming lands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8AC-29FE-48A8-A17A-C9C14249CCA0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hydrocarbon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Ground water gets polluted .</a:t>
            </a:r>
          </a:p>
          <a:p>
            <a:r>
              <a:rPr lang="en-US" dirty="0" smtClean="0"/>
              <a:t>Earthquake is formed due to the deep penetration .</a:t>
            </a:r>
          </a:p>
          <a:p>
            <a:r>
              <a:rPr lang="en-US" dirty="0" smtClean="0"/>
              <a:t>Humans and animals get affected.</a:t>
            </a:r>
          </a:p>
          <a:p>
            <a:r>
              <a:rPr lang="en-US" dirty="0" smtClean="0"/>
              <a:t>Air gets mixed with hydrocarbon gases .</a:t>
            </a:r>
          </a:p>
          <a:p>
            <a:r>
              <a:rPr lang="en-US" dirty="0" smtClean="0"/>
              <a:t>Forms greenhouse effect.</a:t>
            </a:r>
          </a:p>
          <a:p>
            <a:r>
              <a:rPr lang="en-US" dirty="0" smtClean="0"/>
              <a:t>Global warming.</a:t>
            </a:r>
          </a:p>
          <a:p>
            <a:r>
              <a:rPr lang="en-US" dirty="0" smtClean="0"/>
              <a:t>Reduce of ground water level.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D426-E496-4A45-82E0-AB9A20A132FF}" type="datetime1">
              <a:rPr lang="en-US" smtClean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Hydrocarbon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168</TotalTime>
  <Words>454</Words>
  <Application>Microsoft Office PowerPoint</Application>
  <PresentationFormat>Widescreen</PresentationFormat>
  <Paragraphs>104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Times New Roman</vt:lpstr>
      <vt:lpstr>Celestial</vt:lpstr>
      <vt:lpstr>PowerPoint Presentation</vt:lpstr>
      <vt:lpstr>HYDROCARBON</vt:lpstr>
      <vt:lpstr>HYDROCARBON MEANS?</vt:lpstr>
      <vt:lpstr>Types of hydrocarbon</vt:lpstr>
      <vt:lpstr> what can we do with hydrocarbon</vt:lpstr>
      <vt:lpstr>How it is extracted</vt:lpstr>
      <vt:lpstr>neduvasal</vt:lpstr>
      <vt:lpstr>Why they oppose it ? </vt:lpstr>
      <vt:lpstr>Effects of hydrocarbon </vt:lpstr>
      <vt:lpstr>Dangerous effects of fracking </vt:lpstr>
      <vt:lpstr>Which country uses hydrocarbon</vt:lpstr>
      <vt:lpstr>PowerPoint Presentation</vt:lpstr>
      <vt:lpstr>Other ways to take hydrocarbons</vt:lpstr>
      <vt:lpstr>How much we get from waste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27</cp:revision>
  <dcterms:created xsi:type="dcterms:W3CDTF">2017-03-21T15:28:30Z</dcterms:created>
  <dcterms:modified xsi:type="dcterms:W3CDTF">2017-03-26T15:15:26Z</dcterms:modified>
</cp:coreProperties>
</file>